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D442-C531-46C0-B697-22246C442ED4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6E95-D0A9-4E83-BF72-B0379155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9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31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7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0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7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3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7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5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9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6E95-D0A9-4E83-BF72-B03791559D1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9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A3C8-CE46-4F6A-AD02-1DF98E5814A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EF95C-60B9-4E44-B9F7-4AF492C9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1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58" y="52181"/>
            <a:ext cx="4379640" cy="3284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лето полевіе цве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389" y="3507056"/>
            <a:ext cx="4664463" cy="3350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лето полевіе цве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1494"/>
            <a:ext cx="4417499" cy="3126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1456" y="2130425"/>
            <a:ext cx="4903236" cy="201865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Літо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4785196" y="4181077"/>
            <a:ext cx="4341217" cy="2539752"/>
          </a:xfrm>
          <a:prstGeom prst="rect">
            <a:avLst/>
          </a:prstGeom>
          <a:solidFill>
            <a:schemeClr val="lt1">
              <a:alpha val="47000"/>
            </a:schemeClr>
          </a:solidFill>
          <a:ln w="25400" cap="flat" cmpd="sng" algn="ctr">
            <a:solidFill>
              <a:srgbClr val="D4E2B8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1-Б класу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 12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Малоштанова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стандартами НУШ</a:t>
            </a:r>
          </a:p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тематичного тижня «Літо» </a:t>
            </a:r>
          </a:p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endParaRPr lang="uk-UA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: «Я досліджую світ. Природнича галузь»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1206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Чим пахне літо?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996136" cy="1993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8" y="1952836"/>
            <a:ext cx="2829113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пи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78" y="3038617"/>
            <a:ext cx="3322340" cy="3322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троянд кущ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38693"/>
            <a:ext cx="307234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лаванд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47" y="1994152"/>
            <a:ext cx="2064127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соняшни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84" y="3943028"/>
            <a:ext cx="2328055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95857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звучить літо?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05" y="49212"/>
            <a:ext cx="41719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ома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00" y="1562867"/>
            <a:ext cx="3537705" cy="2285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жаб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65" y="4509120"/>
            <a:ext cx="3277269" cy="2184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бджол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49080"/>
            <a:ext cx="3703269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дроз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25713"/>
            <a:ext cx="2808312" cy="1713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 смак у літа?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Картинки по запросу виногр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05" y="269109"/>
            <a:ext cx="241176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абрико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12" y="288741"/>
            <a:ext cx="2276917" cy="1544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мали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109"/>
            <a:ext cx="2413073" cy="1602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смороди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03" y="296652"/>
            <a:ext cx="158417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каву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4092"/>
            <a:ext cx="2808312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полуниц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78514"/>
            <a:ext cx="2437024" cy="1828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и по запросу черешн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90" y="5094368"/>
            <a:ext cx="2424123" cy="1708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Картинки по запросу слив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61" y="3050715"/>
            <a:ext cx="2880759" cy="1884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52" y="5104868"/>
            <a:ext cx="2695960" cy="1687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Літня 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Lego -</a:t>
            </a:r>
            <a:r>
              <a:rPr lang="uk-U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вікторина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4" descr="C:\Users\Марина\Pictures\анимация\815880111.jpg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708">
            <a:off x="6981863" y="1518026"/>
            <a:ext cx="95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убик лего оранжеві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2493318" cy="18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убик лего голубо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 b="5270"/>
          <a:stretch/>
        </p:blipFill>
        <p:spPr bwMode="auto">
          <a:xfrm>
            <a:off x="5580112" y="2921426"/>
            <a:ext cx="2304256" cy="18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6894" y="4789554"/>
            <a:ext cx="261417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сонечко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07704" y="548680"/>
            <a:ext cx="576064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Ця червона намистинка</a:t>
            </a:r>
            <a:br>
              <a:rPr lang="ru-RU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 крильця у краплинках,</a:t>
            </a:r>
            <a:br>
              <a:rPr lang="ru-RU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Невеличка, гарна дуже,</a:t>
            </a:r>
            <a:br>
              <a:rPr lang="ru-RU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Упізнай її, мій друже! 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3342" y="4793072"/>
            <a:ext cx="271779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метелик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8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67101"/>
            <a:ext cx="2880320" cy="16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Червоніє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зелен-сад,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намистинки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скрізь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висять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достигнуть –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з’їдять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тільки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кісточки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летять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74" name="Picture 2" descr="Картинки по запросу кубик лего красні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2383233" cy="16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4683" y="5805264"/>
            <a:ext cx="248818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малина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72249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65952" y="5805264"/>
            <a:ext cx="216437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9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Стоять у </a:t>
            </a:r>
            <a:r>
              <a:rPr lang="ru-RU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сестрички: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Жовте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очко, </a:t>
            </a:r>
            <a:r>
              <a:rPr lang="ru-RU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білі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вічка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4" descr="Картинки по запросу кубик лего голубо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 b="5270"/>
          <a:stretch/>
        </p:blipFill>
        <p:spPr bwMode="auto">
          <a:xfrm>
            <a:off x="5580112" y="2921426"/>
            <a:ext cx="2304256" cy="18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8085" y="4793072"/>
            <a:ext cx="296831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ромашка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4491" y="4793072"/>
            <a:ext cx="276005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тюльпан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32" y="3068961"/>
            <a:ext cx="2665879" cy="17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дерево, чий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цвіт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Пахне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медом на весь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Картинки по запросу кубик лего красні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2383233" cy="16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4647778"/>
            <a:ext cx="164500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липа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3" b="15972"/>
          <a:stretch/>
        </p:blipFill>
        <p:spPr bwMode="auto">
          <a:xfrm>
            <a:off x="5332411" y="3068960"/>
            <a:ext cx="2243033" cy="15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8752" y="4790302"/>
            <a:ext cx="18847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бузок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7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842992" cy="2938338"/>
          </a:xfrm>
        </p:spPr>
        <p:txBody>
          <a:bodyPr>
            <a:noAutofit/>
          </a:bodyPr>
          <a:lstStyle/>
          <a:p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Воно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безкрає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синє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вітри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стережуть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кораблі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красиві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водній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гладі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йдуть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32" y="3068961"/>
            <a:ext cx="2665879" cy="17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кубик лего красні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10125"/>
            <a:ext cx="2383233" cy="16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6109" y="4790302"/>
            <a:ext cx="17700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6665" y="4739148"/>
            <a:ext cx="28781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джерело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8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51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Ключ відповідей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 descr="Картинки по запросу кубик лего оранжеві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13874"/>
            <a:ext cx="1368152" cy="10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белый ф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0392"/>
            <a:ext cx="1368152" cy="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5240493"/>
            <a:ext cx="2282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сонечко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26" y="4956226"/>
            <a:ext cx="1949229" cy="19843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3" y="3796218"/>
            <a:ext cx="1944216" cy="14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72709" y="4322619"/>
            <a:ext cx="1885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вишня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Картинки по запросу вишн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10" y="3719538"/>
            <a:ext cx="1788852" cy="1788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кубик лего голубой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 b="5270"/>
          <a:stretch/>
        </p:blipFill>
        <p:spPr bwMode="auto">
          <a:xfrm>
            <a:off x="899592" y="3047949"/>
            <a:ext cx="1368152" cy="9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13790" y="3332506"/>
            <a:ext cx="26228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ромашка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77" y="3013527"/>
            <a:ext cx="2187778" cy="1942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лип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035" y="1669290"/>
            <a:ext cx="2038627" cy="1528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3" b="15972"/>
          <a:stretch/>
        </p:blipFill>
        <p:spPr bwMode="auto">
          <a:xfrm>
            <a:off x="935596" y="2140172"/>
            <a:ext cx="1332148" cy="9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58898" y="2249582"/>
            <a:ext cx="1476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липа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1" y="1340768"/>
            <a:ext cx="1398924" cy="7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11547" y="1432286"/>
            <a:ext cx="1502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море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8" name="Picture 10" descr="Картинки по запросу мор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77" y="1028586"/>
            <a:ext cx="1840963" cy="1574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кубик лего красні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65" y="2348880"/>
            <a:ext cx="282224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суниц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59513"/>
            <a:ext cx="3064831" cy="2194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метел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6" y="4408287"/>
            <a:ext cx="3165036" cy="2297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захід сонц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94" y="368660"/>
            <a:ext cx="2820777" cy="1542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мали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44827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6" y="1329540"/>
            <a:ext cx="2681042" cy="2347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573</Words>
  <Application>Microsoft Office PowerPoint</Application>
  <PresentationFormat>Экран (4:3)</PresentationFormat>
  <Paragraphs>170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Літня Lego -вікторина</vt:lpstr>
      <vt:lpstr> </vt:lpstr>
      <vt:lpstr>Червоніє зелен-сад,  намистинки скрізь висять,  як достигнуть – їх з’їдять,  тільки кісточки летятью  </vt:lpstr>
      <vt:lpstr>Стоять у полі сестрички:  Жовте очко, білі вічка.</vt:lpstr>
      <vt:lpstr>Що за дерево, чий цвіт  Пахне медом на весь світ? </vt:lpstr>
      <vt:lpstr>Воно безкрає, синє,  І вітри його стережуть,  А кораблі красиві,  По водній гладі йдуть. </vt:lpstr>
      <vt:lpstr>Ключ відповідей</vt:lpstr>
      <vt:lpstr>Презентация PowerPoint</vt:lpstr>
      <vt:lpstr>Чим пахне літо?</vt:lpstr>
      <vt:lpstr>Презентация PowerPoint</vt:lpstr>
      <vt:lpstr>Який смак у літа?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Евгеньевна</dc:creator>
  <cp:lastModifiedBy>Alena</cp:lastModifiedBy>
  <cp:revision>28</cp:revision>
  <dcterms:created xsi:type="dcterms:W3CDTF">2015-04-28T10:18:00Z</dcterms:created>
  <dcterms:modified xsi:type="dcterms:W3CDTF">2018-06-12T23:30:35Z</dcterms:modified>
</cp:coreProperties>
</file>